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5999725" cx="251999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LjfNnmrH/QTVSKrgxAi6fP6ug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39" orient="horz"/>
        <p:guide pos="79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49500" y="1143000"/>
            <a:ext cx="21590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2349500" y="1143000"/>
            <a:ext cx="21590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titolo">
  <p:cSld name="1_Diapositiva titol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82"/>
            <a:ext cx="25199975" cy="3599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/>
          <p:nvPr>
            <p:ph idx="2" type="pic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/>
        </p:txBody>
      </p:sp>
      <p:sp>
        <p:nvSpPr>
          <p:cNvPr id="72" name="Google Shape;72;p12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 rot="5400000">
            <a:off x="1179237" y="10136527"/>
            <a:ext cx="22841503" cy="21734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 rot="5400000">
            <a:off x="5496548" y="14453838"/>
            <a:ext cx="30508114" cy="54337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 rot="5400000">
            <a:off x="-5528440" y="9177593"/>
            <a:ext cx="30508114" cy="15986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1889998" y="5891626"/>
            <a:ext cx="21419979" cy="125332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3149997" y="18908198"/>
            <a:ext cx="18899981" cy="869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/>
            </a:lvl1pPr>
            <a:lvl2pPr lvl="1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2pPr>
            <a:lvl3pPr lvl="2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3pPr>
            <a:lvl4pPr lvl="3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4pPr>
            <a:lvl5pPr lvl="4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5pPr>
            <a:lvl6pPr lvl="5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6pPr>
            <a:lvl7pPr lvl="6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7pPr>
            <a:lvl8pPr lvl="7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8pPr>
            <a:lvl9pPr lvl="8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961"/>
              <a:buNone/>
              <a:defRPr sz="496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b="1" sz="6614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b="1" sz="5512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b="1" sz="4961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9pPr>
          </a:lstStyle>
          <a:p/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b="1" sz="6614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b="1" sz="5512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b="1" sz="4961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9pPr>
          </a:lstStyle>
          <a:p/>
        </p:txBody>
      </p:sp>
      <p:sp>
        <p:nvSpPr>
          <p:cNvPr id="48" name="Google Shape;48;p8"/>
          <p:cNvSpPr txBox="1"/>
          <p:nvPr>
            <p:ph idx="4" type="body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88606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1pPr>
            <a:lvl2pPr indent="-718629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7717"/>
              <a:buChar char="•"/>
              <a:defRPr sz="7717"/>
            </a:lvl2pPr>
            <a:lvl3pPr indent="-648589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Char char="•"/>
              <a:defRPr sz="6614"/>
            </a:lvl3pPr>
            <a:lvl4pPr indent="-578612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4pPr>
            <a:lvl5pPr indent="-578612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5pPr>
            <a:lvl6pPr indent="-578612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6pPr>
            <a:lvl7pPr indent="-578612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7pPr>
            <a:lvl8pPr indent="-578612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8pPr>
            <a:lvl9pPr indent="-578612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9pPr>
          </a:lstStyle>
          <a:p/>
        </p:txBody>
      </p:sp>
      <p:sp>
        <p:nvSpPr>
          <p:cNvPr id="64" name="Google Shape;64;p11"/>
          <p:cNvSpPr txBox="1"/>
          <p:nvPr>
            <p:ph idx="2" type="body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Calibri"/>
              <a:buNone/>
              <a:defRPr b="0" i="0" sz="1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18629" lvl="0" marL="457200" marR="0" rtl="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7717"/>
              <a:buFont typeface="Arial"/>
              <a:buChar char="•"/>
              <a:defRPr b="0" i="0" sz="77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48589" lvl="1" marL="9144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Font typeface="Arial"/>
              <a:buChar char="•"/>
              <a:defRPr b="0" i="0" sz="66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78612" lvl="2" marL="13716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Font typeface="Arial"/>
              <a:buChar char="•"/>
              <a:defRPr b="0" i="0" sz="55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43623" lvl="3" marL="18288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43623" lvl="4" marL="22860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43623" lvl="5" marL="27432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43623" lvl="6" marL="32004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43623" lvl="7" marL="36576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43623" lvl="8" marL="41148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282"/>
            <a:ext cx="25199975" cy="359991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20173208" y="33599487"/>
            <a:ext cx="12603430" cy="604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65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NOME COGNOME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65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Affiliazione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ondo poster TRANSUMAR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2022-04-19T17:56:47Z</dcterms:created>
  <dc:creator>Alessia Ronco Milanaccio</dc:creator>
</cp:coreProperties>
</file>