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16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7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46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10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59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20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61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98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05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71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29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3CC3E-2CEB-1745-93A3-C03880592BC2}" type="datetimeFigureOut">
              <a:rPr lang="it-IT" smtClean="0"/>
              <a:t>15/05/20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28F5-9B6C-3E42-93C2-032D1180600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57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1081089"/>
          </a:xfrm>
        </p:spPr>
        <p:txBody>
          <a:bodyPr/>
          <a:lstStyle/>
          <a:p>
            <a:r>
              <a:rPr lang="it-IT" dirty="0" smtClean="0"/>
              <a:t>Schema del prospetto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/>
          </p:nvPr>
        </p:nvGraphicFramePr>
        <p:xfrm>
          <a:off x="540327" y="1825625"/>
          <a:ext cx="11319167" cy="391668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743201"/>
                <a:gridCol w="1745673"/>
                <a:gridCol w="1953491"/>
                <a:gridCol w="1925782"/>
                <a:gridCol w="1579419"/>
                <a:gridCol w="1371601"/>
              </a:tblGrid>
              <a:tr h="1021080">
                <a:tc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Spesa corrente per attività di conservazione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Spesa corrente per attività per progetti specifici</a:t>
                      </a:r>
                    </a:p>
                    <a:p>
                      <a:pPr algn="ctr"/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indent="0" algn="ctr" defTabSz="8255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Spesa in c/capitale per attività di conservazione</a:t>
                      </a:r>
                    </a:p>
                    <a:p>
                      <a:pPr algn="ctr"/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Altre spese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Totale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FONDI PUBBLICI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indent="0" algn="r" defTabSz="8255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hr-HR" sz="16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+mn-lt"/>
                        <a:ea typeface="+mn-ea"/>
                        <a:cs typeface="+mn-cs"/>
                        <a:sym typeface="Roboto Bold"/>
                      </a:endParaRPr>
                    </a:p>
                  </a:txBody>
                  <a:tcPr marL="6350" marR="6350" marT="6350" marB="0" anchor="b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Nazionali/Regionali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indent="0" algn="r" defTabSz="8255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hr-HR" sz="1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Roboto Bold"/>
                      </a:endParaRPr>
                    </a:p>
                  </a:txBody>
                  <a:tcPr marL="6350" marR="6350" marT="6350" marB="0" anchor="b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Altri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indent="0" algn="r" defTabSz="8255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nb-NO" sz="1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Roboto Bold"/>
                      </a:endParaRPr>
                    </a:p>
                  </a:txBody>
                  <a:tcPr marL="6350" marR="6350" marT="6350" marB="0" anchor="b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rgbClr val="FF0000"/>
                          </a:solidFill>
                        </a:rPr>
                        <a:t>AUTOFINANZIAMENTO</a:t>
                      </a:r>
                      <a:endParaRPr lang="it-IT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indent="0" algn="r" defTabSz="8255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nb-NO" sz="1600" b="1" i="0" u="none" strike="noStrike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+mn-lt"/>
                        <a:ea typeface="+mn-ea"/>
                        <a:cs typeface="+mn-cs"/>
                        <a:sym typeface="Roboto Bold"/>
                      </a:endParaRPr>
                    </a:p>
                  </a:txBody>
                  <a:tcPr marL="6350" marR="6350" marT="6350" marB="0" anchor="b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Pesca sportiva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Autorizzazioni</a:t>
                      </a:r>
                      <a:r>
                        <a:rPr lang="it-IT" sz="1600" baseline="0" dirty="0" smtClean="0"/>
                        <a:t> a centri </a:t>
                      </a:r>
                      <a:r>
                        <a:rPr lang="it-IT" sz="1600" baseline="0" dirty="0" err="1" smtClean="0"/>
                        <a:t>diving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Autorizzazioni </a:t>
                      </a:r>
                      <a:r>
                        <a:rPr lang="it-IT" sz="1600" dirty="0" err="1" smtClean="0"/>
                        <a:t>diving</a:t>
                      </a:r>
                      <a:r>
                        <a:rPr lang="it-IT" sz="1600" dirty="0" smtClean="0"/>
                        <a:t> a privati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Ormeggi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Altro</a:t>
                      </a:r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45720" marR="45720" marT="22860" marB="22860"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it-IT" sz="1600" b="1" dirty="0" smtClean="0"/>
                        <a:t>TOTALE</a:t>
                      </a:r>
                      <a:endParaRPr lang="it-IT" sz="1600" b="1" dirty="0"/>
                    </a:p>
                  </a:txBody>
                  <a:tcPr marL="45720" marR="45720" marT="22860" marB="22860"/>
                </a:tc>
                <a:tc>
                  <a:txBody>
                    <a:bodyPr/>
                    <a:lstStyle/>
                    <a:p>
                      <a:pPr marL="0" marR="0" indent="0" algn="r" defTabSz="8255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hr-HR" sz="16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Roboto Bold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r" defTabSz="8255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i-FI" sz="16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Roboto Bold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r" defTabSz="8255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hr-HR" sz="16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Roboto Bold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r" defTabSz="8255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i-FI" sz="16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Roboto Bold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indent="0" algn="r" defTabSz="8255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fi-FI" sz="16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Roboto Bold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7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7C16FE9E4189D4B85F56BCA49644A49" ma:contentTypeVersion="3" ma:contentTypeDescription="Creare un nuovo documento." ma:contentTypeScope="" ma:versionID="1840f0d36a81dfd23bbb94b4493cd3f7">
  <xsd:schema xmlns:xsd="http://www.w3.org/2001/XMLSchema" xmlns:xs="http://www.w3.org/2001/XMLSchema" xmlns:p="http://schemas.microsoft.com/office/2006/metadata/properties" xmlns:ns2="db8be6e3-1021-4ba9-9568-19a58dcdca0a" targetNamespace="http://schemas.microsoft.com/office/2006/metadata/properties" ma:root="true" ma:fieldsID="d35ac460010b9f2fb0da82072c514fb2" ns2:_="">
    <xsd:import namespace="db8be6e3-1021-4ba9-9568-19a58dcdca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8be6e3-1021-4ba9-9568-19a58dcdc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4FDE9F-C304-40C0-8DEC-1280FD961FC3}"/>
</file>

<file path=customXml/itemProps2.xml><?xml version="1.0" encoding="utf-8"?>
<ds:datastoreItem xmlns:ds="http://schemas.openxmlformats.org/officeDocument/2006/customXml" ds:itemID="{9F4CDEDB-6021-4E1A-B874-B4D905D79C63}"/>
</file>

<file path=customXml/itemProps3.xml><?xml version="1.0" encoding="utf-8"?>
<ds:datastoreItem xmlns:ds="http://schemas.openxmlformats.org/officeDocument/2006/customXml" ds:itemID="{1667AA36-D1FC-4BB4-B585-6A24499FDEC0}"/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Bold</vt:lpstr>
      <vt:lpstr>Tema di Office</vt:lpstr>
      <vt:lpstr>Schema del prospetto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 del prospetto</dc:title>
  <dc:creator>Utente di Microsoft Office</dc:creator>
  <cp:lastModifiedBy>Utente di Microsoft Office</cp:lastModifiedBy>
  <cp:revision>2</cp:revision>
  <dcterms:created xsi:type="dcterms:W3CDTF">2020-05-14T23:25:23Z</dcterms:created>
  <dcterms:modified xsi:type="dcterms:W3CDTF">2020-05-15T00:39:31Z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0x010100B7C16FE9E4189D4B85F56BCA49644A49</vt:lpwstr>
  </property>
</Properties>
</file>